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6C572-27AD-44EF-8FC9-852F48F97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02277-5C20-4504-B9BD-DEE3B9EFE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46E51-DEBD-49B1-8B23-4403BF058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A5C4-E19B-47F5-88EE-47E8067C7B4A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914F4-011B-4AE3-B23F-B3CDC2063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34AA4-61BA-4893-8464-3DE1177E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7079-22F3-4098-BBDD-DE9735A6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6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8E917-A483-4F54-9AFF-DCF30C61E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2659B7-F32A-46D2-8795-402180E6D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92949-4E9B-495B-9141-0571B7658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A5C4-E19B-47F5-88EE-47E8067C7B4A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C885F-E671-431B-B40F-FF73A1848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0CCC8-F03A-4970-92A5-AF8EFEFBE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7079-22F3-4098-BBDD-DE9735A6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7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D3E7EB-37EC-4193-9732-CB39C18956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F5AE30-4A16-4D61-8078-EE0F379A2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515ED-9B99-4EBC-B136-B7CA36645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A5C4-E19B-47F5-88EE-47E8067C7B4A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B03F2-BE9B-46D0-AF05-84DCDA75C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69CCE-0686-4179-B5F4-F8C7E1C94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7079-22F3-4098-BBDD-DE9735A6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6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99389-8350-4E1C-9E8C-4C19B4E0E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4A6ED-8CC7-48F4-AA33-FF3B72366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DF385-D74F-4150-918C-227E25900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A5C4-E19B-47F5-88EE-47E8067C7B4A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FC515-E1A6-4063-AC14-4E25ABC6F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01047-F9CE-4754-A38E-798DB6210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7079-22F3-4098-BBDD-DE9735A6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9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BC37F-276D-40C3-A48C-8205B161C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04E5A-3F03-4FF6-9687-36C847FE3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655E9-A8DF-44D2-A696-49317961D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A5C4-E19B-47F5-88EE-47E8067C7B4A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AD0B7-0DA1-4339-A3CE-57E653104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38D42-DA44-4BF5-8093-2D226915B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7079-22F3-4098-BBDD-DE9735A6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3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B93A1-40F1-4A47-A1CF-4A7CADB8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80E01-FD45-44AB-91BC-BE5091680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177869-CED9-4C37-9BB8-2BCD2BF31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73F06B-F129-4B3C-B2DC-1D0EBA48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A5C4-E19B-47F5-88EE-47E8067C7B4A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4AC4B-8EE5-4902-8352-44D2F8F82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844D7B-4419-45AE-A6D2-E884D9FFB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7079-22F3-4098-BBDD-DE9735A6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6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101BF-9845-466D-8EEC-25C3990C1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29D7A-8BA2-4286-AAB0-A981EDD5F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E472E-108A-4196-8682-63262C892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06889B-4C58-4AF1-9B3B-B773C6BC4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EB0A38-7346-4523-BAC7-4C28072DD9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E9DC19-33A5-43DC-90C5-89C1D3204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A5C4-E19B-47F5-88EE-47E8067C7B4A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19056C-82E5-49E9-917D-CB92B047D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15B490-910A-4EFE-8AC0-559315762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7079-22F3-4098-BBDD-DE9735A6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4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A702B-676F-4C04-8E94-5EA20D13C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EEC89C-454F-459E-BE1C-E9AB9399F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A5C4-E19B-47F5-88EE-47E8067C7B4A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0D5558-6B43-4A14-ACDD-8F75107FE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4DE43-D06B-40B2-B690-BE3D03F69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7079-22F3-4098-BBDD-DE9735A6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1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87DF56-88A5-4607-AC09-CE6DDC7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A5C4-E19B-47F5-88EE-47E8067C7B4A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D31448-6377-4A46-BDE5-175FD77D0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8044D-15B1-4DFE-8915-A12EED395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7079-22F3-4098-BBDD-DE9735A6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9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82BF3-2C84-4DDA-997C-0510173EC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49D2C-0C04-47E5-96B9-15359C209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622052-978C-4C7E-8F52-549D5D100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22F5F-567C-4DF4-B803-34D1E0F90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A5C4-E19B-47F5-88EE-47E8067C7B4A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89612-75B1-4EBB-B927-25F65892C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E7477-C202-4AA0-B42D-D552022B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7079-22F3-4098-BBDD-DE9735A6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4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2467B-8CCA-4A6A-94BB-42FF8DDE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7793C0-3B3D-499C-92B2-88C721AC5F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86EE5-98BE-4612-B2AD-6FCFC51A8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CFB52-BA5A-441F-9A0E-C948B76C8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A5C4-E19B-47F5-88EE-47E8067C7B4A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7179C-27FA-448A-8590-07D01D65E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C73D95-1C02-48C4-BEC0-F2F84FA05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7079-22F3-4098-BBDD-DE9735A6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2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6310FA-58FA-416A-8F26-83CF3BA5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8FEEA-8C7B-4AE2-859A-7E3D1A7C1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E1E0F-6F2C-4CCC-B9F5-F7D57463DF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6A5C4-E19B-47F5-88EE-47E8067C7B4A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E5903-51E0-4F9C-89DD-5DDA25086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A0199-5E9A-4E8A-AB3E-EC81C8A28E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C7079-22F3-4098-BBDD-DE9735A6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7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l4t.org/wp-content/uploads/2015/11/mba-prep-test-grid-2.png">
            <a:extLst>
              <a:ext uri="{FF2B5EF4-FFF2-40B4-BE49-F238E27FC236}">
                <a16:creationId xmlns:a16="http://schemas.microsoft.com/office/drawing/2014/main" id="{E491DC3D-E9F1-4AF5-8A3F-FCCE3F340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61" y="734218"/>
            <a:ext cx="12192000" cy="538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0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650F1E-9295-4EEC-9E3E-2A81CE058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83273"/>
              </p:ext>
            </p:extLst>
          </p:nvPr>
        </p:nvGraphicFramePr>
        <p:xfrm>
          <a:off x="763571" y="527901"/>
          <a:ext cx="9396428" cy="5952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107">
                  <a:extLst>
                    <a:ext uri="{9D8B030D-6E8A-4147-A177-3AD203B41FA5}">
                      <a16:colId xmlns:a16="http://schemas.microsoft.com/office/drawing/2014/main" val="1292081992"/>
                    </a:ext>
                  </a:extLst>
                </a:gridCol>
                <a:gridCol w="2349107">
                  <a:extLst>
                    <a:ext uri="{9D8B030D-6E8A-4147-A177-3AD203B41FA5}">
                      <a16:colId xmlns:a16="http://schemas.microsoft.com/office/drawing/2014/main" val="1353376398"/>
                    </a:ext>
                  </a:extLst>
                </a:gridCol>
                <a:gridCol w="2349107">
                  <a:extLst>
                    <a:ext uri="{9D8B030D-6E8A-4147-A177-3AD203B41FA5}">
                      <a16:colId xmlns:a16="http://schemas.microsoft.com/office/drawing/2014/main" val="2322106945"/>
                    </a:ext>
                  </a:extLst>
                </a:gridCol>
                <a:gridCol w="2349107">
                  <a:extLst>
                    <a:ext uri="{9D8B030D-6E8A-4147-A177-3AD203B41FA5}">
                      <a16:colId xmlns:a16="http://schemas.microsoft.com/office/drawing/2014/main" val="3790570893"/>
                    </a:ext>
                  </a:extLst>
                </a:gridCol>
              </a:tblGrid>
              <a:tr h="661387">
                <a:tc>
                  <a:txBody>
                    <a:bodyPr/>
                    <a:lstStyle/>
                    <a:p>
                      <a:r>
                        <a:rPr lang="en-US" dirty="0"/>
                        <a:t>Deliverable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Deadline(s)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Accepted Exams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Minimum Exam 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640059"/>
                  </a:ext>
                </a:extLst>
              </a:tr>
              <a:tr h="2645549">
                <a:tc>
                  <a:txBody>
                    <a:bodyPr/>
                    <a:lstStyle/>
                    <a:p>
                      <a:r>
                        <a:rPr lang="en-US" dirty="0"/>
                        <a:t>MBA Prep application – including an official or practice exam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Round 1: Aug. 30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r>
                        <a:rPr lang="en-US" dirty="0"/>
                        <a:t>Round 2: Sept. 30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r>
                        <a:rPr lang="en-US" dirty="0"/>
                        <a:t>Round 3: Nov. 15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Official GRE or GMAT exam results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GMAT® Official Practice Exam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ETS POWERPREP GRE Practice Test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594154"/>
                  </a:ext>
                </a:extLst>
              </a:tr>
              <a:tr h="2645549">
                <a:tc>
                  <a:txBody>
                    <a:bodyPr/>
                    <a:lstStyle/>
                    <a:p>
                      <a:r>
                        <a:rPr lang="en-US" dirty="0"/>
                        <a:t>Test date for official exam score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(This deadline applies for those who did submit an official exam score above 500 with their application.)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December 15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(Exam results must be submitted to MLT as soon as they are delivered to the applicant.)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Official GMAT or GRE exam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700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876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108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Simone</dc:creator>
  <cp:lastModifiedBy>Simone</cp:lastModifiedBy>
  <cp:revision>2</cp:revision>
  <dcterms:created xsi:type="dcterms:W3CDTF">2018-07-17T23:45:12Z</dcterms:created>
  <dcterms:modified xsi:type="dcterms:W3CDTF">2018-07-17T23:46:50Z</dcterms:modified>
</cp:coreProperties>
</file>